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605" autoAdjust="0"/>
  </p:normalViewPr>
  <p:slideViewPr>
    <p:cSldViewPr snapToGrid="0">
      <p:cViewPr varScale="1">
        <p:scale>
          <a:sx n="63" d="100"/>
          <a:sy n="63" d="100"/>
        </p:scale>
        <p:origin x="14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984B1-FCE6-4396-9EB3-F9A86FD9F677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C3557-E583-4858-9777-7E8C7FC86B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933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训练</a:t>
            </a:r>
            <a:r>
              <a:rPr lang="es-ES" altLang="zh-CN" dirty="0"/>
              <a:t>1200epoch </a:t>
            </a:r>
            <a:r>
              <a:rPr lang="es-ES" altLang="zh-CN" dirty="0" err="1"/>
              <a:t>batch</a:t>
            </a:r>
            <a:r>
              <a:rPr lang="es-ES" altLang="zh-CN" dirty="0"/>
              <a:t> </a:t>
            </a:r>
            <a:r>
              <a:rPr lang="es-ES" altLang="zh-CN" dirty="0" err="1"/>
              <a:t>size</a:t>
            </a:r>
            <a:r>
              <a:rPr lang="es-ES" altLang="zh-CN" dirty="0"/>
              <a:t> 1024 </a:t>
            </a:r>
          </a:p>
          <a:p>
            <a:r>
              <a:rPr lang="zh-CN" altLang="es-ES" dirty="0"/>
              <a:t>紫色的线： 固定学习率 </a:t>
            </a:r>
            <a:r>
              <a:rPr lang="es-ES" altLang="zh-CN" dirty="0"/>
              <a:t>– </a:t>
            </a:r>
            <a:r>
              <a:rPr lang="es-ES" altLang="zh-CN" dirty="0" err="1"/>
              <a:t>nomralize</a:t>
            </a:r>
            <a:r>
              <a:rPr lang="es-ES" altLang="zh-CN" dirty="0"/>
              <a:t>(0.5)</a:t>
            </a:r>
          </a:p>
          <a:p>
            <a:r>
              <a:rPr lang="zh-CN" altLang="es-ES" dirty="0"/>
              <a:t>黄色的线</a:t>
            </a:r>
            <a:r>
              <a:rPr lang="es-ES" altLang="zh-CN" dirty="0"/>
              <a:t>:    </a:t>
            </a:r>
            <a:r>
              <a:rPr lang="zh-CN" altLang="es-ES" dirty="0"/>
              <a:t>余弦学习率 </a:t>
            </a:r>
            <a:r>
              <a:rPr lang="es-ES" altLang="zh-CN" dirty="0"/>
              <a:t>– x-0.5 *2 </a:t>
            </a:r>
          </a:p>
          <a:p>
            <a:r>
              <a:rPr lang="zh-CN" altLang="es-ES" dirty="0"/>
              <a:t>两个方法的的训练损失和测试损失的都相似，并且固定学习率明显收敛更快 </a:t>
            </a:r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723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紫色的是和</a:t>
            </a:r>
            <a:r>
              <a:rPr lang="es-ES" altLang="zh-CN" dirty="0" err="1"/>
              <a:t>mnist</a:t>
            </a:r>
            <a:r>
              <a:rPr lang="zh-CN" altLang="es-ES" dirty="0"/>
              <a:t>一套的训练代码 和蓝色粉色的线的区别是采样的时候</a:t>
            </a:r>
            <a:r>
              <a:rPr lang="es-ES" altLang="zh-CN" dirty="0"/>
              <a:t>:</a:t>
            </a:r>
          </a:p>
          <a:p>
            <a:pPr marL="228600" indent="-228600">
              <a:buAutoNum type="arabicPeriod"/>
            </a:pPr>
            <a:r>
              <a:rPr lang="zh-CN" altLang="es-ES" dirty="0"/>
              <a:t>紫色用的是</a:t>
            </a:r>
            <a:r>
              <a:rPr lang="es-ES" altLang="zh-CN" dirty="0" err="1"/>
              <a:t>randn</a:t>
            </a:r>
            <a:r>
              <a:rPr lang="es-ES" altLang="zh-CN" dirty="0"/>
              <a:t>, </a:t>
            </a:r>
            <a:r>
              <a:rPr lang="es-ES" altLang="zh-CN" dirty="0" err="1"/>
              <a:t>which</a:t>
            </a:r>
            <a:r>
              <a:rPr lang="es-ES" altLang="zh-CN" dirty="0"/>
              <a:t> </a:t>
            </a:r>
            <a:r>
              <a:rPr lang="es-ES" altLang="zh-CN" dirty="0" err="1"/>
              <a:t>is</a:t>
            </a:r>
            <a:r>
              <a:rPr lang="es-ES" altLang="zh-CN" dirty="0"/>
              <a:t> </a:t>
            </a:r>
            <a:r>
              <a:rPr lang="es-ES" altLang="zh-CN" dirty="0" err="1"/>
              <a:t>correct</a:t>
            </a:r>
            <a:endParaRPr lang="es-ES" altLang="zh-CN" dirty="0"/>
          </a:p>
          <a:p>
            <a:pPr marL="228600" indent="-228600">
              <a:buAutoNum type="arabicPeriod"/>
            </a:pPr>
            <a:r>
              <a:rPr lang="zh-CN" altLang="es-ES" dirty="0"/>
              <a:t>蓝色的是</a:t>
            </a:r>
            <a:r>
              <a:rPr lang="es-ES" altLang="zh-CN" dirty="0"/>
              <a:t>rand, </a:t>
            </a:r>
            <a:r>
              <a:rPr lang="es-ES" altLang="zh-CN" dirty="0" err="1"/>
              <a:t>which</a:t>
            </a:r>
            <a:r>
              <a:rPr lang="es-ES" altLang="zh-CN" dirty="0"/>
              <a:t> </a:t>
            </a:r>
            <a:r>
              <a:rPr lang="es-ES" altLang="zh-CN" dirty="0" err="1"/>
              <a:t>is</a:t>
            </a:r>
            <a:r>
              <a:rPr lang="es-ES" altLang="zh-CN" dirty="0"/>
              <a:t> </a:t>
            </a:r>
            <a:r>
              <a:rPr lang="es-ES" altLang="zh-CN" dirty="0" err="1"/>
              <a:t>not</a:t>
            </a:r>
            <a:r>
              <a:rPr lang="es-ES" altLang="zh-CN" dirty="0"/>
              <a:t> </a:t>
            </a:r>
            <a:r>
              <a:rPr lang="es-ES" altLang="zh-CN" dirty="0" err="1"/>
              <a:t>correct</a:t>
            </a:r>
            <a:r>
              <a:rPr lang="es-ES" altLang="zh-CN" dirty="0"/>
              <a:t> </a:t>
            </a:r>
          </a:p>
          <a:p>
            <a:pPr marL="0" indent="0">
              <a:buNone/>
            </a:pPr>
            <a:endParaRPr lang="es-ES" altLang="zh-CN" dirty="0"/>
          </a:p>
          <a:p>
            <a:pPr marL="0" indent="0">
              <a:buNone/>
            </a:pPr>
            <a:r>
              <a:rPr lang="zh-CN" altLang="es-ES" dirty="0"/>
              <a:t>可视化的结果在上一章图，所以还没有完全正确，考虑更换数据预处理，现在排除一下数据预处理的问题 </a:t>
            </a: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pPr marL="171450" indent="-171450">
              <a:buFontTx/>
              <a:buChar char="-"/>
            </a:pPr>
            <a:r>
              <a:rPr lang="zh-CN" altLang="es-ES" dirty="0"/>
              <a:t>已经尝试只用</a:t>
            </a:r>
            <a:r>
              <a:rPr lang="es-ES" altLang="zh-CN" dirty="0" err="1"/>
              <a:t>ToTensor</a:t>
            </a:r>
            <a:r>
              <a:rPr lang="es-ES" altLang="zh-CN" dirty="0"/>
              <a:t> </a:t>
            </a:r>
            <a:r>
              <a:rPr lang="zh-CN" altLang="es-ES" dirty="0"/>
              <a:t>这个</a:t>
            </a:r>
            <a:r>
              <a:rPr lang="es-ES" altLang="zh-CN" dirty="0" err="1"/>
              <a:t>work</a:t>
            </a:r>
            <a:r>
              <a:rPr lang="zh-CN" altLang="es-ES" dirty="0"/>
              <a:t>了</a:t>
            </a:r>
            <a:endParaRPr lang="es-ES" altLang="zh-CN" dirty="0"/>
          </a:p>
          <a:p>
            <a:pPr marL="171450" indent="-171450">
              <a:buFontTx/>
              <a:buChar char="-"/>
            </a:pPr>
            <a:r>
              <a:rPr lang="zh-CN" altLang="es-ES" dirty="0"/>
              <a:t>还要尝试</a:t>
            </a:r>
            <a:r>
              <a:rPr lang="es-ES" altLang="zh-CN" dirty="0" err="1"/>
              <a:t>normalize</a:t>
            </a:r>
            <a:r>
              <a:rPr lang="es-ES" altLang="zh-CN" dirty="0"/>
              <a:t> 0,1 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6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这个损失函数还没有完全收敛 </a:t>
            </a:r>
            <a:endParaRPr lang="es-ES" altLang="zh-CN" dirty="0"/>
          </a:p>
          <a:p>
            <a:r>
              <a:rPr lang="zh-CN" altLang="es-ES" dirty="0"/>
              <a:t>图片大小是</a:t>
            </a:r>
            <a:r>
              <a:rPr lang="es-ES" altLang="zh-CN" dirty="0"/>
              <a:t>32*32 </a:t>
            </a:r>
          </a:p>
          <a:p>
            <a:r>
              <a:rPr lang="zh-CN" altLang="es-ES" dirty="0"/>
              <a:t>但是已经可以看出正确训练了</a:t>
            </a:r>
            <a:endParaRPr lang="es-ES" altLang="zh-CN" dirty="0"/>
          </a:p>
          <a:p>
            <a:r>
              <a:rPr lang="zh-CN" altLang="es-ES" dirty="0"/>
              <a:t>这里从第</a:t>
            </a:r>
            <a:r>
              <a:rPr lang="es-ES" altLang="zh-CN" dirty="0"/>
              <a:t>20</a:t>
            </a:r>
            <a:r>
              <a:rPr lang="zh-CN" altLang="es-ES" dirty="0"/>
              <a:t>个</a:t>
            </a:r>
            <a:r>
              <a:rPr lang="es-ES" altLang="zh-CN" dirty="0" err="1"/>
              <a:t>epoch</a:t>
            </a:r>
            <a:r>
              <a:rPr lang="zh-CN" altLang="es-ES" dirty="0"/>
              <a:t>就已经可以看出是正常训练了</a:t>
            </a:r>
            <a:endParaRPr lang="es-ES" altLang="zh-CN" dirty="0"/>
          </a:p>
          <a:p>
            <a:r>
              <a:rPr lang="zh-CN" altLang="es-ES" dirty="0"/>
              <a:t>不用像之前等到</a:t>
            </a:r>
            <a:r>
              <a:rPr lang="es-ES" altLang="zh-CN" dirty="0"/>
              <a:t>1200epoch </a:t>
            </a:r>
          </a:p>
          <a:p>
            <a:r>
              <a:rPr lang="es-ES" altLang="zh-CN" dirty="0"/>
              <a:t>2024 05 09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73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黄色的曲线是最新的</a:t>
            </a:r>
            <a:r>
              <a:rPr lang="es-ES" altLang="zh-CN" dirty="0" err="1"/>
              <a:t>celeb</a:t>
            </a:r>
            <a:r>
              <a:rPr lang="es-ES" altLang="zh-CN" dirty="0"/>
              <a:t> </a:t>
            </a:r>
            <a:r>
              <a:rPr lang="zh-CN" altLang="es-ES" dirty="0"/>
              <a:t>可以正常生成图片 采用的</a:t>
            </a:r>
            <a:r>
              <a:rPr lang="es-ES" altLang="zh-CN" dirty="0" err="1"/>
              <a:t>ToTensor</a:t>
            </a:r>
            <a:endParaRPr lang="es-ES" altLang="zh-CN" dirty="0"/>
          </a:p>
          <a:p>
            <a:r>
              <a:rPr lang="zh-CN" altLang="es-ES" dirty="0"/>
              <a:t>紫色的曲线是</a:t>
            </a:r>
            <a:r>
              <a:rPr lang="es-ES" altLang="zh-CN" dirty="0" err="1"/>
              <a:t>mnist</a:t>
            </a:r>
            <a:r>
              <a:rPr lang="es-ES" altLang="zh-CN" dirty="0"/>
              <a:t> </a:t>
            </a:r>
            <a:r>
              <a:rPr lang="zh-CN" altLang="es-ES" dirty="0"/>
              <a:t>可以正常生成图片 </a:t>
            </a:r>
            <a:endParaRPr lang="es-ES" altLang="zh-CN" dirty="0"/>
          </a:p>
          <a:p>
            <a:r>
              <a:rPr lang="zh-CN" altLang="es-ES" dirty="0"/>
              <a:t>粉色曲线是</a:t>
            </a:r>
            <a:r>
              <a:rPr lang="es-ES" altLang="zh-CN" dirty="0"/>
              <a:t>(x-0.5)*2</a:t>
            </a:r>
            <a:r>
              <a:rPr lang="zh-CN" altLang="es-ES" dirty="0"/>
              <a:t>的曲线 损失很小 但是不能正常生成图片 </a:t>
            </a:r>
            <a:endParaRPr lang="es-ES" altLang="zh-CN" dirty="0"/>
          </a:p>
          <a:p>
            <a:r>
              <a:rPr lang="es-ES" altLang="zh-CN"/>
              <a:t>2024 05 09 </a:t>
            </a:r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949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223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Encoder</a:t>
            </a:r>
            <a:r>
              <a:rPr lang="zh-CN" altLang="es-ES" dirty="0"/>
              <a:t>和</a:t>
            </a:r>
            <a:r>
              <a:rPr lang="es-ES" altLang="zh-CN" dirty="0" err="1"/>
              <a:t>Decoder</a:t>
            </a:r>
            <a:r>
              <a:rPr lang="zh-CN" altLang="es-ES" dirty="0"/>
              <a:t>都是用线性层实现的</a:t>
            </a:r>
            <a:endParaRPr lang="es-ES" altLang="zh-CN" dirty="0"/>
          </a:p>
          <a:p>
            <a:r>
              <a:rPr lang="zh-CN" altLang="es-ES" dirty="0"/>
              <a:t>在训练的时候先把图片展开，然后用线性层实现</a:t>
            </a:r>
            <a:endParaRPr lang="es-E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0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CN" dirty="0" err="1"/>
              <a:t>Debug</a:t>
            </a:r>
            <a:r>
              <a:rPr lang="zh-CN" altLang="es-ES" dirty="0"/>
              <a:t>： 计算分布相似度的时候</a:t>
            </a:r>
            <a:r>
              <a:rPr lang="es-ES" altLang="zh-CN" dirty="0" err="1"/>
              <a:t>binary</a:t>
            </a:r>
            <a:r>
              <a:rPr lang="es-ES" altLang="zh-CN" dirty="0"/>
              <a:t> </a:t>
            </a:r>
            <a:r>
              <a:rPr lang="es-ES" altLang="zh-CN" dirty="0" err="1"/>
              <a:t>cross</a:t>
            </a:r>
            <a:r>
              <a:rPr lang="es-ES" altLang="zh-CN" dirty="0"/>
              <a:t> </a:t>
            </a:r>
            <a:r>
              <a:rPr lang="es-ES" altLang="zh-CN" dirty="0" err="1"/>
              <a:t>entropy</a:t>
            </a:r>
            <a:r>
              <a:rPr lang="zh-CN" altLang="es-ES" dirty="0"/>
              <a:t>要求所有的值在</a:t>
            </a:r>
            <a:r>
              <a:rPr lang="es-ES" altLang="zh-CN" dirty="0"/>
              <a:t>0,1</a:t>
            </a:r>
            <a:r>
              <a:rPr lang="zh-CN" altLang="es-ES" dirty="0"/>
              <a:t>之间，所以最后一层需要做</a:t>
            </a:r>
            <a:r>
              <a:rPr lang="es-ES" altLang="zh-CN" dirty="0" err="1"/>
              <a:t>sigmoid</a:t>
            </a:r>
            <a:r>
              <a:rPr lang="es-ES" altLang="zh-CN" dirty="0"/>
              <a:t> </a:t>
            </a:r>
          </a:p>
          <a:p>
            <a:r>
              <a:rPr lang="zh-CN" altLang="es-ES" dirty="0"/>
              <a:t>否则的话 会引起</a:t>
            </a:r>
            <a:r>
              <a:rPr lang="es-ES" altLang="zh-CN" dirty="0" err="1"/>
              <a:t>cuda</a:t>
            </a:r>
            <a:r>
              <a:rPr lang="es-ES" altLang="zh-CN" dirty="0"/>
              <a:t> </a:t>
            </a:r>
            <a:r>
              <a:rPr lang="es-ES" altLang="zh-CN" dirty="0" err="1"/>
              <a:t>assertation</a:t>
            </a:r>
            <a:r>
              <a:rPr lang="es-ES" altLang="zh-CN" dirty="0"/>
              <a:t> error </a:t>
            </a:r>
          </a:p>
          <a:p>
            <a:endParaRPr lang="es-ES" altLang="zh-CN" dirty="0"/>
          </a:p>
          <a:p>
            <a:r>
              <a:rPr lang="es-ES" dirty="0"/>
              <a:t>LVDM</a:t>
            </a:r>
            <a:r>
              <a:rPr lang="zh-CN" altLang="es-ES" dirty="0"/>
              <a:t>的</a:t>
            </a:r>
            <a:r>
              <a:rPr lang="es-ES" altLang="zh-CN" dirty="0" err="1"/>
              <a:t>ae</a:t>
            </a:r>
            <a:r>
              <a:rPr lang="zh-CN" altLang="es-ES" dirty="0"/>
              <a:t>是</a:t>
            </a:r>
            <a:r>
              <a:rPr lang="es-ES" altLang="zh-CN" dirty="0"/>
              <a:t>auto </a:t>
            </a:r>
            <a:r>
              <a:rPr lang="es-ES" altLang="zh-CN" dirty="0" err="1"/>
              <a:t>encoder</a:t>
            </a:r>
            <a:r>
              <a:rPr lang="es-ES" altLang="zh-CN" dirty="0"/>
              <a:t> </a:t>
            </a:r>
            <a:r>
              <a:rPr lang="es-ES" altLang="zh-CN" dirty="0" err="1"/>
              <a:t>with</a:t>
            </a:r>
            <a:r>
              <a:rPr lang="es-ES" altLang="zh-CN" dirty="0"/>
              <a:t> KL</a:t>
            </a:r>
            <a:r>
              <a:rPr lang="zh-CN" altLang="es-ES" dirty="0"/>
              <a:t>， 这里做了一个小修改： 把最后一层改成了</a:t>
            </a:r>
            <a:r>
              <a:rPr lang="es-ES" altLang="zh-CN" dirty="0" err="1"/>
              <a:t>conv_layer</a:t>
            </a:r>
            <a:r>
              <a:rPr lang="zh-CN" altLang="es-ES" dirty="0"/>
              <a:t>分别预测</a:t>
            </a:r>
            <a:r>
              <a:rPr lang="es-ES" altLang="zh-CN" dirty="0"/>
              <a:t>mean</a:t>
            </a:r>
            <a:r>
              <a:rPr lang="zh-CN" altLang="es-ES" dirty="0"/>
              <a:t>和</a:t>
            </a:r>
            <a:r>
              <a:rPr lang="es-ES" altLang="zh-CN" dirty="0" err="1"/>
              <a:t>log_var</a:t>
            </a:r>
            <a:endParaRPr lang="es-ES" altLang="zh-CN" dirty="0"/>
          </a:p>
          <a:p>
            <a:r>
              <a:rPr lang="zh-CN" altLang="es-ES" dirty="0"/>
              <a:t>单卡最大</a:t>
            </a:r>
            <a:r>
              <a:rPr lang="es-ES" altLang="zh-CN" dirty="0" err="1"/>
              <a:t>batch_size</a:t>
            </a:r>
            <a:r>
              <a:rPr lang="es-ES" altLang="zh-CN" dirty="0"/>
              <a:t> &lt; </a:t>
            </a:r>
            <a:r>
              <a:rPr lang="zh-CN" altLang="es-ES" dirty="0"/>
              <a:t>且 </a:t>
            </a:r>
            <a:r>
              <a:rPr lang="es-ES" altLang="zh-CN" dirty="0"/>
              <a:t>100 &gt;=64 </a:t>
            </a:r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28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435AC-C5C9-4B9F-92F3-BE138A2B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2BA507-78C0-4308-956F-8C089AF38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s-E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4ABCC-05B8-4AB8-B47C-20586104B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852D0D-2BE7-4FFA-ADE8-2218C57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71DA7-BC0B-4572-995B-D224E404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0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A9227-C388-4868-9BB9-CA0131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279B3F-4399-44A6-9ED4-43D8A83F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5FC59A-A625-45CD-9C58-074C526B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F6169-D6E4-4332-AD2D-492639E0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07C60C-6AC8-4458-A017-D54B1EE7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15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2C7141-ABBC-4B6E-9474-274ACC96E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436C0-EEF5-4890-A349-BB4666A76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68BC8E-499B-478A-A919-0824725C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41C60-D7F4-4071-A565-CB146908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4FE704-5788-44E6-BF05-8DA4452D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21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E8DF5-76F2-4519-9568-A7A5DDC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14DCD-01F4-4FFE-940B-0ECD8C1A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39DB25-62CA-43F2-9C67-9CE4D606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B8E3FE-9AB5-4134-AEB5-FF5442A0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5FFE9-97A1-49CC-8DD8-9F1B4EFE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82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C71B3-744A-4081-9D91-BD3166E8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CAC292-8FCD-4BB3-A8FA-24E5CF4E1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375F31-0BEC-439F-ABB1-9AF84427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8D4557-4DFF-4D23-91FB-DEC63687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D90818-6D15-400E-B3DB-A821F76E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0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08741-3286-4577-AEF5-ED303BC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644904-F248-4A93-B293-A3E62299E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8C044A-C5AB-4E94-B95C-CE61676FE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3D6B1A-54EA-443A-97AA-919F61C1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F41F7A-70B5-477D-AEF6-FD19C93B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E3F3A-8D52-44E8-BC5B-7E75DDDB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82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0AD83-143D-41C0-852A-1DCD4AA4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EAE86A-1C57-4D58-A22D-7D57B865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1D109C-2A57-4619-A108-56E470A02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6046DC-C265-400D-910C-1F80EA6D6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AE6A39-3BC0-4447-8AC3-376E03DE6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445770-09CB-4537-BF5D-EDDBDA57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6EB8A0-FE19-4C21-8B4F-AE1AD033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777D9E-DCEA-481A-A9C9-223BAA6B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7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35793-F146-467C-8E44-E35A6DD5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EA9EA8-E467-4FB4-854D-DAF6AA3F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C7540C-643A-40AF-8232-BD69228E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03FA75-FEBF-491B-A897-682EC5061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2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B0D7D7-261D-49D6-8B53-623BDB90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9A8FDC-A0F4-4A70-A4D5-619EFDA9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370FD-BFDD-454C-A860-1DFC37F5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91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BF444-B07A-451B-B2EB-A573FEC4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840D1-8B80-43D3-BEBF-38924E12B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0CA9EE-8A52-470B-A573-ECB5A6A20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EE9696-194C-4755-B36C-11759950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3644CB-FD67-4697-AFA8-B246841E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B2B7EF-A646-4F3C-960B-35C573A9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5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A2CBC-14D2-48E8-9340-58E80785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693267-D2BC-49EB-A4F0-55C2742D6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09B53-F9B4-4758-86A3-1A5B48FD1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4D5866-ECA8-43AB-B6F6-7D608A79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EFDF4-CC39-486D-B6ED-740EEFD7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F750E1-C685-4019-B704-9E0C7E00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19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2F048A-04D1-4C46-AE22-0CCFCE980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8DD1DB-9246-47B2-9723-46B7D3447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62DF9B-A5B2-4F35-BD22-ED2A3F196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0991B-5F42-4A70-9D99-EF7AE89FDD28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27CB6-4401-4F2B-A540-3EC469432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3F987-D4B5-43A5-8C39-0E8147C99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2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AD69E-7D6E-4EA5-9584-C4F84A67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2449418"/>
            <a:ext cx="10515600" cy="1325563"/>
          </a:xfrm>
        </p:spPr>
        <p:txBody>
          <a:bodyPr/>
          <a:lstStyle/>
          <a:p>
            <a:r>
              <a:rPr lang="en-GB" dirty="0"/>
              <a:t>Task 1 Unconditional Diffusion</a:t>
            </a:r>
          </a:p>
        </p:txBody>
      </p:sp>
    </p:spTree>
    <p:extLst>
      <p:ext uri="{BB962C8B-B14F-4D97-AF65-F5344CB8AC3E}">
        <p14:creationId xmlns:p14="http://schemas.microsoft.com/office/powerpoint/2010/main" val="219594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8E7EFC-9405-47D8-A028-3446905D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0"/>
            <a:ext cx="946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858E6-B7C9-463A-ACC2-9647056A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Celeb 1200epoch          </a:t>
            </a:r>
            <a:r>
              <a:rPr lang="en-GB" dirty="0" err="1"/>
              <a:t>mnist</a:t>
            </a:r>
            <a:r>
              <a:rPr lang="en-GB" dirty="0"/>
              <a:t> 200epoch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6E89CD-BDCA-43DC-9DB1-50E2FB848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3875"/>
            <a:ext cx="4845050" cy="484505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20E1BB-2C26-4A14-9416-3BA270D7A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93874"/>
            <a:ext cx="4845049" cy="48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8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B84AC-B582-4705-9046-E0F00B9B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E8F844-4693-4F8B-AF60-09D9084EE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0305" y="646905"/>
            <a:ext cx="9256220" cy="57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845A7-6A6A-4AFC-BD79-16F944B5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212725"/>
            <a:ext cx="10515600" cy="1325563"/>
          </a:xfrm>
        </p:spPr>
        <p:txBody>
          <a:bodyPr/>
          <a:lstStyle/>
          <a:p>
            <a:r>
              <a:rPr lang="en-GB" dirty="0" err="1"/>
              <a:t>ToTensor</a:t>
            </a:r>
            <a:r>
              <a:rPr lang="en-GB" dirty="0"/>
              <a:t> </a:t>
            </a:r>
            <a:r>
              <a:rPr lang="en-GB" dirty="0" err="1"/>
              <a:t>Celeba</a:t>
            </a:r>
            <a:r>
              <a:rPr lang="en-GB" dirty="0"/>
              <a:t> 200 epoch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41EF36-40FB-4D02-AF59-837D5631E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5" y="1853428"/>
            <a:ext cx="4642757" cy="464275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639B0F-3656-4BD2-8DD1-80B8EA82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809" y="0"/>
            <a:ext cx="5687219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2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31C3E-80BE-45BD-A0DA-A724F059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9A69FED-AC37-4015-ABA6-E3257C0B1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335" y="240712"/>
            <a:ext cx="10515600" cy="63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5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2E9D8C5-5CD1-4899-80C7-44D08FFA3040}"/>
              </a:ext>
            </a:extLst>
          </p:cNvPr>
          <p:cNvSpPr txBox="1">
            <a:spLocks/>
          </p:cNvSpPr>
          <p:nvPr/>
        </p:nvSpPr>
        <p:spPr>
          <a:xfrm>
            <a:off x="1416423" y="25569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Task 2 Unconditional Latent Diffusion</a:t>
            </a:r>
          </a:p>
        </p:txBody>
      </p:sp>
    </p:spTree>
    <p:extLst>
      <p:ext uri="{BB962C8B-B14F-4D97-AF65-F5344CB8AC3E}">
        <p14:creationId xmlns:p14="http://schemas.microsoft.com/office/powerpoint/2010/main" val="3716133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86212-5691-45C7-BE78-BE527701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00" y="117942"/>
            <a:ext cx="10515600" cy="1325563"/>
          </a:xfrm>
        </p:spPr>
        <p:txBody>
          <a:bodyPr/>
          <a:lstStyle/>
          <a:p>
            <a:r>
              <a:rPr lang="es-ES" altLang="zh-CN" dirty="0"/>
              <a:t>Simple Linear VAE </a:t>
            </a:r>
            <a:r>
              <a:rPr lang="es-ES" altLang="zh-CN" dirty="0" err="1"/>
              <a:t>results</a:t>
            </a:r>
            <a:r>
              <a:rPr lang="es-ES" altLang="zh-CN" dirty="0"/>
              <a:t> </a:t>
            </a:r>
            <a:r>
              <a:rPr lang="es-ES" altLang="zh-CN" dirty="0" err="1"/>
              <a:t>on</a:t>
            </a:r>
            <a:r>
              <a:rPr lang="es-ES" altLang="zh-CN" dirty="0"/>
              <a:t> </a:t>
            </a:r>
            <a:r>
              <a:rPr lang="es-ES" altLang="zh-CN" dirty="0" err="1"/>
              <a:t>mnist</a:t>
            </a:r>
            <a:r>
              <a:rPr lang="es-ES" altLang="zh-CN" dirty="0"/>
              <a:t>; 30 </a:t>
            </a:r>
            <a:r>
              <a:rPr lang="es-ES" altLang="zh-CN" dirty="0" err="1"/>
              <a:t>epoch</a:t>
            </a:r>
            <a:r>
              <a:rPr lang="es-ES" altLang="zh-CN" dirty="0"/>
              <a:t>;</a:t>
            </a:r>
            <a:r>
              <a:rPr lang="zh-CN" altLang="es-ES" dirty="0"/>
              <a:t> </a:t>
            </a:r>
            <a:r>
              <a:rPr lang="es-ES" altLang="zh-CN" dirty="0" err="1"/>
              <a:t>imsize</a:t>
            </a:r>
            <a:r>
              <a:rPr lang="es-ES" altLang="zh-CN" dirty="0"/>
              <a:t>=28</a:t>
            </a:r>
            <a:r>
              <a:rPr lang="zh-CN" altLang="es-ES" dirty="0"/>
              <a:t> </a:t>
            </a:r>
            <a:r>
              <a:rPr lang="es-ES" altLang="zh-CN" dirty="0"/>
              <a:t>*</a:t>
            </a:r>
            <a:r>
              <a:rPr lang="zh-CN" altLang="es-ES" dirty="0"/>
              <a:t> </a:t>
            </a:r>
            <a:r>
              <a:rPr lang="es-ES" altLang="zh-CN" dirty="0"/>
              <a:t>28</a:t>
            </a:r>
            <a:r>
              <a:rPr lang="zh-CN" altLang="es-ES" dirty="0"/>
              <a:t> </a:t>
            </a:r>
            <a:endParaRPr lang="en-GB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37EF237D-7246-49D1-A492-31D96157D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8" y="1443505"/>
            <a:ext cx="3766513" cy="3766513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EFE35AC-6087-48CA-9995-F6C43F84E1E8}"/>
              </a:ext>
            </a:extLst>
          </p:cNvPr>
          <p:cNvSpPr/>
          <p:nvPr/>
        </p:nvSpPr>
        <p:spPr>
          <a:xfrm>
            <a:off x="833784" y="5419881"/>
            <a:ext cx="1304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Latent dim :</a:t>
            </a:r>
          </a:p>
          <a:p>
            <a:pPr lvl="1"/>
            <a:r>
              <a:rPr lang="en-GB" dirty="0"/>
              <a:t>200</a:t>
            </a:r>
          </a:p>
          <a:p>
            <a:pPr lvl="1"/>
            <a:r>
              <a:rPr lang="en-GB" dirty="0"/>
              <a:t>100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A8D724A-E2BC-4BCB-B9BB-BD1005D6A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38" y="1443505"/>
            <a:ext cx="3766512" cy="376651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83FF186-C74F-400A-8583-E509BE91DF70}"/>
              </a:ext>
            </a:extLst>
          </p:cNvPr>
          <p:cNvSpPr/>
          <p:nvPr/>
        </p:nvSpPr>
        <p:spPr>
          <a:xfrm>
            <a:off x="4998420" y="5529442"/>
            <a:ext cx="1304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Latent dim :</a:t>
            </a:r>
          </a:p>
          <a:p>
            <a:pPr lvl="1"/>
            <a:r>
              <a:rPr lang="en-GB" dirty="0"/>
              <a:t>400</a:t>
            </a:r>
          </a:p>
          <a:p>
            <a:pPr lvl="1"/>
            <a:r>
              <a:rPr lang="en-GB" dirty="0"/>
              <a:t>100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CB4A132-C252-487B-900C-3183BA6D9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88" y="1443505"/>
            <a:ext cx="3766512" cy="376651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F7CDA95-C0C9-4B4B-957F-1A0FB7BC4157}"/>
              </a:ext>
            </a:extLst>
          </p:cNvPr>
          <p:cNvSpPr/>
          <p:nvPr/>
        </p:nvSpPr>
        <p:spPr>
          <a:xfrm>
            <a:off x="8819444" y="5523716"/>
            <a:ext cx="1304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Latent dim :</a:t>
            </a:r>
          </a:p>
          <a:p>
            <a:pPr lvl="1"/>
            <a:r>
              <a:rPr lang="en-GB" dirty="0"/>
              <a:t>400</a:t>
            </a:r>
          </a:p>
          <a:p>
            <a:pPr lvl="1"/>
            <a:r>
              <a:rPr lang="en-GB" dirty="0"/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216051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722BA-BC67-4B0B-A743-4AED25CD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 VAE based on LVDM </a:t>
            </a:r>
            <a:r>
              <a:rPr lang="en-GB" dirty="0" err="1"/>
              <a:t>ae_module</a:t>
            </a:r>
            <a:endParaRPr lang="en-GB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91D91-56BF-4BB6-93DB-F9CE7AD6B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233 M parameter</a:t>
            </a:r>
          </a:p>
          <a:p>
            <a:r>
              <a:rPr lang="en-GB" dirty="0" err="1"/>
              <a:t>Imsize</a:t>
            </a:r>
            <a:r>
              <a:rPr lang="en-GB" dirty="0"/>
              <a:t> = 64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58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375</Words>
  <Application>Microsoft Office PowerPoint</Application>
  <PresentationFormat>宽屏</PresentationFormat>
  <Paragraphs>53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Calibri</vt:lpstr>
      <vt:lpstr>Calibri Light</vt:lpstr>
      <vt:lpstr>Office 主题​​</vt:lpstr>
      <vt:lpstr>Task 1 Unconditional Diffusion</vt:lpstr>
      <vt:lpstr>PowerPoint 演示文稿</vt:lpstr>
      <vt:lpstr>Celeb 1200epoch          mnist 200epoch </vt:lpstr>
      <vt:lpstr>PowerPoint 演示文稿</vt:lpstr>
      <vt:lpstr>ToTensor Celeba 200 epoch </vt:lpstr>
      <vt:lpstr>PowerPoint 演示文稿</vt:lpstr>
      <vt:lpstr>PowerPoint 演示文稿</vt:lpstr>
      <vt:lpstr>Simple Linear VAE results on mnist; 30 epoch; imsize=28 * 28 </vt:lpstr>
      <vt:lpstr>Formal VAE based on LVDM ae_module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14</cp:revision>
  <dcterms:created xsi:type="dcterms:W3CDTF">2024-05-02T07:44:52Z</dcterms:created>
  <dcterms:modified xsi:type="dcterms:W3CDTF">2024-05-24T14:48:50Z</dcterms:modified>
</cp:coreProperties>
</file>